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6858000"/>
  <p:notesSz cx="709930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1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1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d-ID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630363" y="768350"/>
            <a:ext cx="38385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42900" y="274640"/>
            <a:ext cx="617220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1166019" y="777088"/>
            <a:ext cx="4525963" cy="6172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817813" y="2428889"/>
            <a:ext cx="5851525" cy="154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325436" y="942989"/>
            <a:ext cx="5851525" cy="4514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42900" y="274640"/>
            <a:ext cx="617220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342900" y="1600207"/>
            <a:ext cx="617220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541736" y="4406912"/>
            <a:ext cx="58293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541736" y="2906723"/>
            <a:ext cx="58293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342900" y="274640"/>
            <a:ext cx="617220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342901" y="1600207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3486150" y="1600207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42900" y="274640"/>
            <a:ext cx="617220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42903" y="1535113"/>
            <a:ext cx="3030141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342903" y="2174876"/>
            <a:ext cx="3030141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3483775" y="1535113"/>
            <a:ext cx="3031331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3483775" y="2174876"/>
            <a:ext cx="3031331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42900" y="274640"/>
            <a:ext cx="617220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42904" y="273050"/>
            <a:ext cx="2256235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681289" y="273063"/>
            <a:ext cx="3833813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42904" y="1435103"/>
            <a:ext cx="225623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344217" y="4800600"/>
            <a:ext cx="41148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344217" y="612776"/>
            <a:ext cx="4114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344217" y="5367338"/>
            <a:ext cx="41148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42900" y="274640"/>
            <a:ext cx="617220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42900" y="1600207"/>
            <a:ext cx="617220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42901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343151" y="6356362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914900" y="6356362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4" name="Google Shape;264;p38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1" name="Google Shape;271;p39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2" name="Google Shape;292;p42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9" name="Google Shape;299;p43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6" name="Google Shape;306;p44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07" name="Google Shape;3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3" name="Google Shape;313;p45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0" name="Google Shape;320;p46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ctrTitle"/>
          </p:nvPr>
        </p:nvSpPr>
        <p:spPr>
          <a:xfrm>
            <a:off x="514352" y="2130436"/>
            <a:ext cx="58293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1028701" y="3886200"/>
            <a:ext cx="48006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